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28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9A38A-7F1F-4E8F-82C7-DC0D9DE31FB4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9D58-F7E3-4E48-8921-B9114910EDF5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42900"/>
            <a:ext cx="7772400" cy="1102519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203A5A"/>
                </a:solidFill>
              </a:rPr>
              <a:t>Project Title / </a:t>
            </a:r>
            <a:r>
              <a:rPr lang="fr-CA" b="1" dirty="0">
                <a:solidFill>
                  <a:srgbClr val="203A5A"/>
                </a:solidFill>
              </a:rPr>
              <a:t>T</a:t>
            </a:r>
            <a:r>
              <a:rPr lang="fr-CA" b="1" dirty="0" smtClean="0">
                <a:solidFill>
                  <a:srgbClr val="203A5A"/>
                </a:solidFill>
              </a:rPr>
              <a:t>itre </a:t>
            </a:r>
            <a:r>
              <a:rPr lang="fr-CA" b="1" dirty="0">
                <a:solidFill>
                  <a:srgbClr val="203A5A"/>
                </a:solidFill>
              </a:rPr>
              <a:t>du </a:t>
            </a:r>
            <a:r>
              <a:rPr lang="fr-CA" b="1" dirty="0" smtClean="0">
                <a:solidFill>
                  <a:srgbClr val="203A5A"/>
                </a:solidFill>
              </a:rPr>
              <a:t>projet</a:t>
            </a:r>
            <a:endParaRPr lang="en-US" b="1" dirty="0">
              <a:solidFill>
                <a:srgbClr val="203A5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14700"/>
            <a:ext cx="2667000" cy="1143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</a:rPr>
              <a:t>Presenter’s name</a:t>
            </a:r>
          </a:p>
          <a:p>
            <a:pPr lvl="0"/>
            <a:r>
              <a:rPr lang="en-US" sz="1800" dirty="0">
                <a:solidFill>
                  <a:schemeClr val="tx1"/>
                </a:solidFill>
              </a:rPr>
              <a:t>Affiliation</a:t>
            </a:r>
          </a:p>
          <a:p>
            <a:pPr lvl="0"/>
            <a:r>
              <a:rPr lang="fr-CA" sz="1800" dirty="0" smtClean="0">
                <a:solidFill>
                  <a:schemeClr val="tx1"/>
                </a:solidFill>
              </a:rPr>
              <a:t>Nom </a:t>
            </a:r>
            <a:r>
              <a:rPr lang="fr-CA" sz="1800" dirty="0">
                <a:solidFill>
                  <a:schemeClr val="tx1"/>
                </a:solidFill>
              </a:rPr>
              <a:t>du présentateur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fr-CA" sz="1800" smtClean="0">
                <a:solidFill>
                  <a:schemeClr val="tx1"/>
                </a:solidFill>
              </a:rPr>
              <a:t>Organisation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5" name="Picture 4" descr="he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615261"/>
            <a:ext cx="1752600" cy="15087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33800" y="1600200"/>
            <a:ext cx="510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/>
              <a:t>One short summary </a:t>
            </a:r>
            <a:r>
              <a:rPr lang="en-US" sz="2200" dirty="0" smtClean="0"/>
              <a:t>bullet / </a:t>
            </a:r>
            <a:r>
              <a:rPr lang="fr-CA" sz="2200" dirty="0" smtClean="0"/>
              <a:t>Brève </a:t>
            </a:r>
            <a:r>
              <a:rPr lang="fr-CA" sz="2200" dirty="0"/>
              <a:t>description </a:t>
            </a:r>
            <a:r>
              <a:rPr lang="fr-CA" sz="2200" dirty="0" smtClean="0"/>
              <a:t>en format puce</a:t>
            </a: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</Words>
  <Application>Microsoft Office PowerPoint</Application>
  <PresentationFormat>Affichage à l'écran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Project Title / Titre du projet</vt:lpstr>
    </vt:vector>
  </TitlesOfParts>
  <Company>CODE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/ Le titre du projet</dc:title>
  <dc:creator>IT Department</dc:creator>
  <cp:lastModifiedBy>Alexandre Contreras</cp:lastModifiedBy>
  <cp:revision>3</cp:revision>
  <dcterms:created xsi:type="dcterms:W3CDTF">2015-08-05T18:42:46Z</dcterms:created>
  <dcterms:modified xsi:type="dcterms:W3CDTF">2018-08-14T12:30:21Z</dcterms:modified>
</cp:coreProperties>
</file>